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上帝自然至尊無對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Glorious God Beyond Compare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上帝自然至尊無對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咱人大家應該敬畏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 lang tai-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Noble our God without compare,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Mankind must all His name revere;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聖會無論貧賤富貴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Seng-hoe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舉頭仰望天上座位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Kiah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-bong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Church in rich or lowly state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Aspires to see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portals great.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耶穌權能極大無比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救咱靈魂永活無死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leng-hun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of Christ none else can claim,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Saved from death’s grasp new life we gain;</a:t>
            </a:r>
          </a:p>
        </p:txBody>
      </p:sp>
    </p:spTree>
    <p:extLst>
      <p:ext uri="{BB962C8B-B14F-4D97-AF65-F5344CB8AC3E}">
        <p14:creationId xmlns:p14="http://schemas.microsoft.com/office/powerpoint/2010/main" val="234884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我心欣慕恩典慈悲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sim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un-tian  chu-pi,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深深想念趁早尋祂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Chhim-chhim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than-cha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Yearning for grace and kindliness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early sought His blessedness.</a:t>
            </a:r>
          </a:p>
        </p:txBody>
      </p:sp>
    </p:spTree>
    <p:extLst>
      <p:ext uri="{BB962C8B-B14F-4D97-AF65-F5344CB8AC3E}">
        <p14:creationId xmlns:p14="http://schemas.microsoft.com/office/powerpoint/2010/main" val="2683724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盡心盡力虔誠服事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Chin-sim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khian-seng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時時刻刻真實敬拜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Si-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khek-khek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chin-sit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-pai;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mind and strength give service true,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Alway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sincere in worship too;</a:t>
            </a:r>
          </a:p>
        </p:txBody>
      </p:sp>
    </p:spTree>
    <p:extLst>
      <p:ext uri="{BB962C8B-B14F-4D97-AF65-F5344CB8AC3E}">
        <p14:creationId xmlns:p14="http://schemas.microsoft.com/office/powerpoint/2010/main" val="125882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遇着對敵設計傷害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Gu-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我靠上帝穩當無礙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gai.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Although the foe has ill intent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Trust God and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ev-il’s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power is spent.</a:t>
            </a:r>
          </a:p>
        </p:txBody>
      </p:sp>
    </p:spTree>
    <p:extLst>
      <p:ext uri="{BB962C8B-B14F-4D97-AF65-F5344CB8AC3E}">
        <p14:creationId xmlns:p14="http://schemas.microsoft.com/office/powerpoint/2010/main" val="16158015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804</TotalTime>
  <Words>305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DFKai-SB</vt:lpstr>
      <vt:lpstr>Arial</vt:lpstr>
      <vt:lpstr>Candara</vt:lpstr>
      <vt:lpstr>Century Gothic</vt:lpstr>
      <vt:lpstr>Wingdings 3</vt:lpstr>
      <vt:lpstr>Wisp</vt:lpstr>
      <vt:lpstr>上帝自然至尊無對 Glorious God Beyond Compare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92</cp:revision>
  <dcterms:created xsi:type="dcterms:W3CDTF">2020-01-10T06:25:13Z</dcterms:created>
  <dcterms:modified xsi:type="dcterms:W3CDTF">2020-09-30T06:59:23Z</dcterms:modified>
</cp:coreProperties>
</file>